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</p:sldMasterIdLst>
  <p:sldIdLst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8C7E-7C05-4F92-B14A-9AB51EE2D4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9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0AF4-3A16-4605-9374-755DB03652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01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6986"/>
      </p:ext>
    </p:extLst>
  </p:cSld>
  <p:clrMapOvr>
    <a:masterClrMapping/>
  </p:clrMapOvr>
  <p:transition spd="slow" advClick="0" advTm="600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49627"/>
      </p:ext>
    </p:extLst>
  </p:cSld>
  <p:clrMapOvr>
    <a:masterClrMapping/>
  </p:clrMapOvr>
  <p:transition spd="slow" advClick="0" advTm="6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265"/>
      </p:ext>
    </p:extLst>
  </p:cSld>
  <p:clrMapOvr>
    <a:masterClrMapping/>
  </p:clrMapOvr>
  <p:transition spd="slow" advClick="0" advTm="6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17673"/>
      </p:ext>
    </p:extLst>
  </p:cSld>
  <p:clrMapOvr>
    <a:masterClrMapping/>
  </p:clrMapOvr>
  <p:transition spd="slow" advClick="0" advTm="600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24245"/>
      </p:ext>
    </p:extLst>
  </p:cSld>
  <p:clrMapOvr>
    <a:masterClrMapping/>
  </p:clrMapOvr>
  <p:transition spd="slow" advClick="0" advTm="600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53876"/>
      </p:ext>
    </p:extLst>
  </p:cSld>
  <p:clrMapOvr>
    <a:masterClrMapping/>
  </p:clrMapOvr>
  <p:transition spd="slow" advClick="0" advTm="600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02118"/>
      </p:ext>
    </p:extLst>
  </p:cSld>
  <p:clrMapOvr>
    <a:masterClrMapping/>
  </p:clrMapOvr>
  <p:transition spd="slow" advClick="0" advTm="600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5256"/>
      </p:ext>
    </p:extLst>
  </p:cSld>
  <p:clrMapOvr>
    <a:masterClrMapping/>
  </p:clrMapOvr>
  <p:transition spd="slow" advClick="0" advTm="6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90848"/>
      </p:ext>
    </p:extLst>
  </p:cSld>
  <p:clrMapOvr>
    <a:masterClrMapping/>
  </p:clrMapOvr>
  <p:transition spd="slow" advClick="0" advTm="6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64313"/>
      </p:ext>
    </p:extLst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C75E-CE2C-4664-9A7D-9762A15936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47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93863"/>
      </p:ext>
    </p:extLst>
  </p:cSld>
  <p:clrMapOvr>
    <a:masterClrMapping/>
  </p:clrMapOvr>
  <p:transition spd="slow" advClick="0" advTm="6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22182"/>
      </p:ext>
    </p:extLst>
  </p:cSld>
  <p:clrMapOvr>
    <a:masterClrMapping/>
  </p:clrMapOvr>
  <p:transition spd="slow" advClick="0" advTm="6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174"/>
      </p:ext>
    </p:extLst>
  </p:cSld>
  <p:clrMapOvr>
    <a:masterClrMapping/>
  </p:clrMapOvr>
  <p:transition spd="slow" advClick="0" advTm="6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50681"/>
      </p:ext>
    </p:extLst>
  </p:cSld>
  <p:clrMapOvr>
    <a:masterClrMapping/>
  </p:clrMapOvr>
  <p:transition spd="slow" advClick="0" advTm="6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832"/>
      </p:ext>
    </p:extLst>
  </p:cSld>
  <p:clrMapOvr>
    <a:masterClrMapping/>
  </p:clrMapOvr>
  <p:transition spd="slow" advClick="0" advTm="600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098"/>
      </p:ext>
    </p:extLst>
  </p:cSld>
  <p:clrMapOvr>
    <a:masterClrMapping/>
  </p:clrMapOvr>
  <p:transition spd="slow" advClick="0" advTm="600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44677"/>
      </p:ext>
    </p:extLst>
  </p:cSld>
  <p:clrMapOvr>
    <a:masterClrMapping/>
  </p:clrMapOvr>
  <p:transition spd="slow" advClick="0" advTm="600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4603"/>
      </p:ext>
    </p:extLst>
  </p:cSld>
  <p:clrMapOvr>
    <a:masterClrMapping/>
  </p:clrMapOvr>
  <p:transition spd="slow" advClick="0" advTm="600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70099"/>
      </p:ext>
    </p:extLst>
  </p:cSld>
  <p:clrMapOvr>
    <a:masterClrMapping/>
  </p:clrMapOvr>
  <p:transition spd="slow" advClick="0" advTm="600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13406"/>
      </p:ext>
    </p:extLst>
  </p:cSld>
  <p:clrMapOvr>
    <a:masterClrMapping/>
  </p:clrMapOvr>
  <p:transition spd="slow" advClick="0" advTm="6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7C5D6F-8633-4DC1-B522-BB9B252E6A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7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71626"/>
      </p:ext>
    </p:extLst>
  </p:cSld>
  <p:clrMapOvr>
    <a:masterClrMapping/>
  </p:clrMapOvr>
  <p:transition spd="slow" advClick="0" advTm="600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9399"/>
      </p:ext>
    </p:extLst>
  </p:cSld>
  <p:clrMapOvr>
    <a:masterClrMapping/>
  </p:clrMapOvr>
  <p:transition spd="slow" advClick="0" advTm="600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5583"/>
      </p:ext>
    </p:extLst>
  </p:cSld>
  <p:clrMapOvr>
    <a:masterClrMapping/>
  </p:clrMapOvr>
  <p:transition spd="slow" advClick="0" advTm="600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35880"/>
      </p:ext>
    </p:extLst>
  </p:cSld>
  <p:clrMapOvr>
    <a:masterClrMapping/>
  </p:clrMapOvr>
  <p:transition spd="slow" advClick="0" advTm="600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3945"/>
      </p:ext>
    </p:extLst>
  </p:cSld>
  <p:clrMapOvr>
    <a:masterClrMapping/>
  </p:clrMapOvr>
  <p:transition spd="slow" advClick="0" advTm="600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09290"/>
      </p:ext>
    </p:extLst>
  </p:cSld>
  <p:clrMapOvr>
    <a:masterClrMapping/>
  </p:clrMapOvr>
  <p:transition spd="slow" advClick="0" advTm="600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283"/>
      </p:ext>
    </p:extLst>
  </p:cSld>
  <p:clrMapOvr>
    <a:masterClrMapping/>
  </p:clrMapOvr>
  <p:transition spd="slow" advClick="0" advTm="600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28132"/>
      </p:ext>
    </p:extLst>
  </p:cSld>
  <p:clrMapOvr>
    <a:masterClrMapping/>
  </p:clrMapOvr>
  <p:transition spd="slow" advClick="0" advTm="600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85722"/>
      </p:ext>
    </p:extLst>
  </p:cSld>
  <p:clrMapOvr>
    <a:masterClrMapping/>
  </p:clrMapOvr>
  <p:transition spd="slow" advClick="0" advTm="6000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69956"/>
      </p:ext>
    </p:extLst>
  </p:cSld>
  <p:clrMapOvr>
    <a:masterClrMapping/>
  </p:clrMapOvr>
  <p:transition spd="slow" advClick="0" advTm="6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E83C-D32A-49CF-B29E-71B7406696C5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38A-5466-4F3E-9C37-B48814510422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30904"/>
      </p:ext>
    </p:extLst>
  </p:cSld>
  <p:clrMapOvr>
    <a:masterClrMapping/>
  </p:clrMapOvr>
  <p:transition spd="slow" advClick="0" advTm="600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635"/>
      </p:ext>
    </p:extLst>
  </p:cSld>
  <p:clrMapOvr>
    <a:masterClrMapping/>
  </p:clrMapOvr>
  <p:transition spd="slow" advClick="0" advTm="600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1471"/>
      </p:ext>
    </p:extLst>
  </p:cSld>
  <p:clrMapOvr>
    <a:masterClrMapping/>
  </p:clrMapOvr>
  <p:transition spd="slow" advClick="0" advTm="600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523"/>
      </p:ext>
    </p:extLst>
  </p:cSld>
  <p:clrMapOvr>
    <a:masterClrMapping/>
  </p:clrMapOvr>
  <p:transition spd="slow" advClick="0" advTm="600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1263"/>
      </p:ext>
    </p:extLst>
  </p:cSld>
  <p:clrMapOvr>
    <a:masterClrMapping/>
  </p:clrMapOvr>
  <p:transition spd="slow" advClick="0" advTm="600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61777"/>
      </p:ext>
    </p:extLst>
  </p:cSld>
  <p:clrMapOvr>
    <a:masterClrMapping/>
  </p:clrMapOvr>
  <p:transition spd="slow" advClick="0" advTm="600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84324"/>
      </p:ext>
    </p:extLst>
  </p:cSld>
  <p:clrMapOvr>
    <a:masterClrMapping/>
  </p:clrMapOvr>
  <p:transition spd="slow" advClick="0" advTm="600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8992"/>
      </p:ext>
    </p:extLst>
  </p:cSld>
  <p:clrMapOvr>
    <a:masterClrMapping/>
  </p:clrMapOvr>
  <p:transition spd="slow" advClick="0" advTm="600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760"/>
      </p:ext>
    </p:extLst>
  </p:cSld>
  <p:clrMapOvr>
    <a:masterClrMapping/>
  </p:clrMapOvr>
  <p:transition spd="slow" advClick="0" advTm="600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7756"/>
      </p:ext>
    </p:extLst>
  </p:cSld>
  <p:clrMapOvr>
    <a:masterClrMapping/>
  </p:clrMapOvr>
  <p:transition spd="slow" advClick="0" advTm="6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E63E-38D9-496E-B9D4-FFE4B6D1C74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873D-E490-40B8-9DF7-A7B89249515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70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79980"/>
      </p:ext>
    </p:extLst>
  </p:cSld>
  <p:clrMapOvr>
    <a:masterClrMapping/>
  </p:clrMapOvr>
  <p:transition spd="slow" advClick="0" advTm="6000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1765"/>
      </p:ext>
    </p:extLst>
  </p:cSld>
  <p:clrMapOvr>
    <a:masterClrMapping/>
  </p:clrMapOvr>
  <p:transition spd="slow" advClick="0" advTm="6000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1318"/>
      </p:ext>
    </p:extLst>
  </p:cSld>
  <p:clrMapOvr>
    <a:masterClrMapping/>
  </p:clrMapOvr>
  <p:transition spd="slow" advClick="0" advTm="6000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0122"/>
      </p:ext>
    </p:extLst>
  </p:cSld>
  <p:clrMapOvr>
    <a:masterClrMapping/>
  </p:clrMapOvr>
  <p:transition spd="slow" advClick="0" advTm="600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9925"/>
      </p:ext>
    </p:extLst>
  </p:cSld>
  <p:clrMapOvr>
    <a:masterClrMapping/>
  </p:clrMapOvr>
  <p:transition spd="slow" advClick="0" advTm="6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3240-AF55-4FBD-8F1D-9EF86116011F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D0A7-0E18-4E7B-B6D0-3030EEBBA4C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1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1248-D602-41CF-A0DB-347FD2F5ACD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643F-5247-4C37-839C-C33CE22A55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918F-DAF4-4C7E-89BF-B6AAE19AC47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5885-87BD-456B-A74F-8626D05974B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3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0380-24DF-4F7B-851A-FB454F7BC6D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F581-C4E9-4C69-B1C8-8FD7201DC3F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80AD-3DC9-4740-838E-CB947FC56D4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C072-7835-4B9B-AC24-D6EFD36B9C4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25A92-075A-4D35-98AA-C2A63AA4BB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0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F445-5D30-4513-8CC3-73D74C3AD44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EC5E-1759-44B4-B4BD-F841EE23B6C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4F3C-E732-4FBC-8543-76E8EC178C1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294F-ADA8-4CCA-ABE2-0332EE795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9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E699-BE57-4407-B0E3-8C13D4FE8BD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A23-47B1-485E-8E16-69A8CB76BC6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F0FD-4157-4AA6-A2D7-871FFC7760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5686-B072-49D4-A4AF-F528CFE6638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7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A9E3A-41AB-43D7-B97E-FB5F3CCA4B24}" type="datetimeFigureOut">
              <a:rPr lang="ru-RU" smtClean="0">
                <a:solidFill>
                  <a:srgbClr val="DBF5F9"/>
                </a:solidFill>
              </a:rPr>
              <a:pPr/>
              <a:t>05.05.2023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E6C47-5D42-4151-9D14-F08C69F3C834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BF5F9">
                        <a:alpha val="60000"/>
                      </a:srgbClr>
                    </a:solidFill>
                  </a:ln>
                  <a:solidFill>
                    <a:srgbClr val="DBF5F9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86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2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5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27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1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81F4-E7EE-4A60-8215-9E292D377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50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0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4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87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043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743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4710"/>
      </p:ext>
    </p:extLst>
  </p:cSld>
  <p:clrMapOvr>
    <a:masterClrMapping/>
  </p:clrMapOvr>
  <p:transition spd="slow" advClick="0" advTm="6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60874"/>
      </p:ext>
    </p:extLst>
  </p:cSld>
  <p:clrMapOvr>
    <a:masterClrMapping/>
  </p:clrMapOvr>
  <p:transition spd="slow" advClick="0" advTm="6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4348"/>
      </p:ext>
    </p:extLst>
  </p:cSld>
  <p:clrMapOvr>
    <a:masterClrMapping/>
  </p:clrMapOvr>
  <p:transition spd="slow" advClick="0" advTm="6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39835"/>
      </p:ext>
    </p:extLst>
  </p:cSld>
  <p:clrMapOvr>
    <a:masterClrMapping/>
  </p:clrMapOvr>
  <p:transition spd="slow" advClick="0" advTm="6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6590"/>
      </p:ext>
    </p:extLst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4902-3316-4AE3-8DF4-81FD715268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86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80521"/>
      </p:ext>
    </p:extLst>
  </p:cSld>
  <p:clrMapOvr>
    <a:masterClrMapping/>
  </p:clrMapOvr>
  <p:transition spd="slow" advClick="0" advTm="6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1824"/>
      </p:ext>
    </p:extLst>
  </p:cSld>
  <p:clrMapOvr>
    <a:masterClrMapping/>
  </p:clrMapOvr>
  <p:transition spd="slow" advClick="0" advTm="6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79741"/>
      </p:ext>
    </p:extLst>
  </p:cSld>
  <p:clrMapOvr>
    <a:masterClrMapping/>
  </p:clrMapOvr>
  <p:transition spd="slow" advClick="0" advTm="6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90849"/>
      </p:ext>
    </p:extLst>
  </p:cSld>
  <p:clrMapOvr>
    <a:masterClrMapping/>
  </p:clrMapOvr>
  <p:transition spd="slow" advClick="0" advTm="6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1504"/>
      </p:ext>
    </p:extLst>
  </p:cSld>
  <p:clrMapOvr>
    <a:masterClrMapping/>
  </p:clrMapOvr>
  <p:transition spd="slow" advClick="0" advTm="6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66904"/>
      </p:ext>
    </p:extLst>
  </p:cSld>
  <p:clrMapOvr>
    <a:masterClrMapping/>
  </p:clrMapOvr>
  <p:transition spd="slow" advClick="0" advTm="6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0582"/>
      </p:ext>
    </p:extLst>
  </p:cSld>
  <p:clrMapOvr>
    <a:masterClrMapping/>
  </p:clrMapOvr>
  <p:transition spd="slow" advClick="0" advTm="6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55076"/>
      </p:ext>
    </p:extLst>
  </p:cSld>
  <p:clrMapOvr>
    <a:masterClrMapping/>
  </p:clrMapOvr>
  <p:transition spd="slow" advClick="0" advTm="6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11983"/>
      </p:ext>
    </p:extLst>
  </p:cSld>
  <p:clrMapOvr>
    <a:masterClrMapping/>
  </p:clrMapOvr>
  <p:transition spd="slow" advClick="0" advTm="6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9242"/>
      </p:ext>
    </p:extLst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1782-681C-4EE5-B2F2-644483F71C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76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29967"/>
      </p:ext>
    </p:extLst>
  </p:cSld>
  <p:clrMapOvr>
    <a:masterClrMapping/>
  </p:clrMapOvr>
  <p:transition spd="slow" advClick="0" advTm="6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69425"/>
      </p:ext>
    </p:extLst>
  </p:cSld>
  <p:clrMapOvr>
    <a:masterClrMapping/>
  </p:clrMapOvr>
  <p:transition spd="slow" advClick="0" advTm="6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988"/>
      </p:ext>
    </p:extLst>
  </p:cSld>
  <p:clrMapOvr>
    <a:masterClrMapping/>
  </p:clrMapOvr>
  <p:transition spd="slow" advClick="0" advTm="6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03324"/>
      </p:ext>
    </p:extLst>
  </p:cSld>
  <p:clrMapOvr>
    <a:masterClrMapping/>
  </p:clrMapOvr>
  <p:transition spd="slow" advClick="0" advTm="6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4228"/>
      </p:ext>
    </p:extLst>
  </p:cSld>
  <p:clrMapOvr>
    <a:masterClrMapping/>
  </p:clrMapOvr>
  <p:transition spd="slow" advClick="0" advTm="6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9153"/>
      </p:ext>
    </p:extLst>
  </p:cSld>
  <p:clrMapOvr>
    <a:masterClrMapping/>
  </p:clrMapOvr>
  <p:transition spd="slow" advClick="0" advTm="6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67137"/>
      </p:ext>
    </p:extLst>
  </p:cSld>
  <p:clrMapOvr>
    <a:masterClrMapping/>
  </p:clrMapOvr>
  <p:transition spd="slow" advClick="0" advTm="6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8751"/>
      </p:ext>
    </p:extLst>
  </p:cSld>
  <p:clrMapOvr>
    <a:masterClrMapping/>
  </p:clrMapOvr>
  <p:transition spd="slow" advClick="0" advTm="6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9732"/>
      </p:ext>
    </p:extLst>
  </p:cSld>
  <p:clrMapOvr>
    <a:masterClrMapping/>
  </p:clrMapOvr>
  <p:transition spd="slow" advClick="0" advTm="6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83361"/>
      </p:ext>
    </p:extLst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A82B7-3614-427F-882D-18CA5C9AC4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60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0667"/>
      </p:ext>
    </p:extLst>
  </p:cSld>
  <p:clrMapOvr>
    <a:masterClrMapping/>
  </p:clrMapOvr>
  <p:transition spd="slow" advClick="0" advTm="6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2041"/>
      </p:ext>
    </p:extLst>
  </p:cSld>
  <p:clrMapOvr>
    <a:masterClrMapping/>
  </p:clrMapOvr>
  <p:transition spd="slow" advClick="0" advTm="6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8250"/>
      </p:ext>
    </p:extLst>
  </p:cSld>
  <p:clrMapOvr>
    <a:masterClrMapping/>
  </p:clrMapOvr>
  <p:transition spd="slow" advClick="0" advTm="6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92728"/>
      </p:ext>
    </p:extLst>
  </p:cSld>
  <p:clrMapOvr>
    <a:masterClrMapping/>
  </p:clrMapOvr>
  <p:transition spd="slow" advClick="0" advTm="6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7361"/>
      </p:ext>
    </p:extLst>
  </p:cSld>
  <p:clrMapOvr>
    <a:masterClrMapping/>
  </p:clrMapOvr>
  <p:transition spd="slow" advClick="0" advTm="6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3933"/>
      </p:ext>
    </p:extLst>
  </p:cSld>
  <p:clrMapOvr>
    <a:masterClrMapping/>
  </p:clrMapOvr>
  <p:transition spd="slow" advClick="0" advTm="6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78874"/>
      </p:ext>
    </p:extLst>
  </p:cSld>
  <p:clrMapOvr>
    <a:masterClrMapping/>
  </p:clrMapOvr>
  <p:transition spd="slow" advClick="0" advTm="6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77312"/>
      </p:ext>
    </p:extLst>
  </p:cSld>
  <p:clrMapOvr>
    <a:masterClrMapping/>
  </p:clrMapOvr>
  <p:transition spd="slow" advClick="0" advTm="6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93732"/>
      </p:ext>
    </p:extLst>
  </p:cSld>
  <p:clrMapOvr>
    <a:masterClrMapping/>
  </p:clrMapOvr>
  <p:transition spd="slow" advClick="0" advTm="6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15695"/>
      </p:ext>
    </p:extLst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EDFA-3429-451F-A7F8-FFA712E9D5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36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46327"/>
      </p:ext>
    </p:extLst>
  </p:cSld>
  <p:clrMapOvr>
    <a:masterClrMapping/>
  </p:clrMapOvr>
  <p:transition spd="slow" advClick="0" advTm="6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68756"/>
      </p:ext>
    </p:extLst>
  </p:cSld>
  <p:clrMapOvr>
    <a:masterClrMapping/>
  </p:clrMapOvr>
  <p:transition spd="slow" advClick="0" advTm="6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5309"/>
      </p:ext>
    </p:extLst>
  </p:cSld>
  <p:clrMapOvr>
    <a:masterClrMapping/>
  </p:clrMapOvr>
  <p:transition spd="slow" advClick="0" advTm="6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11476"/>
      </p:ext>
    </p:extLst>
  </p:cSld>
  <p:clrMapOvr>
    <a:masterClrMapping/>
  </p:clrMapOvr>
  <p:transition spd="slow" advClick="0" advTm="6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4281"/>
      </p:ext>
    </p:extLst>
  </p:cSld>
  <p:clrMapOvr>
    <a:masterClrMapping/>
  </p:clrMapOvr>
  <p:transition spd="slow" advClick="0" advTm="6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69355"/>
      </p:ext>
    </p:extLst>
  </p:cSld>
  <p:clrMapOvr>
    <a:masterClrMapping/>
  </p:clrMapOvr>
  <p:transition spd="slow" advClick="0" advTm="6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15623"/>
      </p:ext>
    </p:extLst>
  </p:cSld>
  <p:clrMapOvr>
    <a:masterClrMapping/>
  </p:clrMapOvr>
  <p:transition spd="slow" advClick="0" advTm="6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5371"/>
      </p:ext>
    </p:extLst>
  </p:cSld>
  <p:clrMapOvr>
    <a:masterClrMapping/>
  </p:clrMapOvr>
  <p:transition spd="slow" advClick="0" advTm="6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3058"/>
      </p:ext>
    </p:extLst>
  </p:cSld>
  <p:clrMapOvr>
    <a:masterClrMapping/>
  </p:clrMapOvr>
  <p:transition spd="slow" advClick="0" advTm="6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10315"/>
      </p:ext>
    </p:extLst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98DB5-A638-4212-9D74-D164F347B4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2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32069"/>
      </p:ext>
    </p:extLst>
  </p:cSld>
  <p:clrMapOvr>
    <a:masterClrMapping/>
  </p:clrMapOvr>
  <p:transition spd="slow" advClick="0" advTm="6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21853"/>
      </p:ext>
    </p:extLst>
  </p:cSld>
  <p:clrMapOvr>
    <a:masterClrMapping/>
  </p:clrMapOvr>
  <p:transition spd="slow" advClick="0" advTm="6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996"/>
      </p:ext>
    </p:extLst>
  </p:cSld>
  <p:clrMapOvr>
    <a:masterClrMapping/>
  </p:clrMapOvr>
  <p:transition spd="slow" advClick="0" advTm="6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4289"/>
      </p:ext>
    </p:extLst>
  </p:cSld>
  <p:clrMapOvr>
    <a:masterClrMapping/>
  </p:clrMapOvr>
  <p:transition spd="slow" advClick="0" advTm="6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9235"/>
      </p:ext>
    </p:extLst>
  </p:cSld>
  <p:clrMapOvr>
    <a:masterClrMapping/>
  </p:clrMapOvr>
  <p:transition spd="slow" advClick="0" advTm="6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65112"/>
      </p:ext>
    </p:extLst>
  </p:cSld>
  <p:clrMapOvr>
    <a:masterClrMapping/>
  </p:clrMapOvr>
  <p:transition spd="slow" advClick="0" advTm="6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7113"/>
      </p:ext>
    </p:extLst>
  </p:cSld>
  <p:clrMapOvr>
    <a:masterClrMapping/>
  </p:clrMapOvr>
  <p:transition spd="slow" advClick="0" advTm="6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621"/>
      </p:ext>
    </p:extLst>
  </p:cSld>
  <p:clrMapOvr>
    <a:masterClrMapping/>
  </p:clrMapOvr>
  <p:transition spd="slow" advClick="0" advTm="6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40151"/>
      </p:ext>
    </p:extLst>
  </p:cSld>
  <p:clrMapOvr>
    <a:masterClrMapping/>
  </p:clrMapOvr>
  <p:transition spd="slow" advClick="0" advTm="6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7063"/>
      </p:ext>
    </p:extLst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8F43-8E97-4043-9B6C-F0A757BBBD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4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76626"/>
      </p:ext>
    </p:extLst>
  </p:cSld>
  <p:clrMapOvr>
    <a:masterClrMapping/>
  </p:clrMapOvr>
  <p:transition spd="slow" advClick="0" advTm="6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75276"/>
      </p:ext>
    </p:extLst>
  </p:cSld>
  <p:clrMapOvr>
    <a:masterClrMapping/>
  </p:clrMapOvr>
  <p:transition spd="slow" advClick="0" advTm="6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8281"/>
      </p:ext>
    </p:extLst>
  </p:cSld>
  <p:clrMapOvr>
    <a:masterClrMapping/>
  </p:clrMapOvr>
  <p:transition spd="slow" advClick="0" advTm="6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02254"/>
      </p:ext>
    </p:extLst>
  </p:cSld>
  <p:clrMapOvr>
    <a:masterClrMapping/>
  </p:clrMapOvr>
  <p:transition spd="slow" advClick="0" advTm="6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6604"/>
      </p:ext>
    </p:extLst>
  </p:cSld>
  <p:clrMapOvr>
    <a:masterClrMapping/>
  </p:clrMapOvr>
  <p:transition spd="slow" advClick="0" advTm="6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36998"/>
      </p:ext>
    </p:extLst>
  </p:cSld>
  <p:clrMapOvr>
    <a:masterClrMapping/>
  </p:clrMapOvr>
  <p:transition spd="slow" advClick="0" advTm="6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6774"/>
      </p:ext>
    </p:extLst>
  </p:cSld>
  <p:clrMapOvr>
    <a:masterClrMapping/>
  </p:clrMapOvr>
  <p:transition spd="slow" advClick="0" advTm="6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04590"/>
      </p:ext>
    </p:extLst>
  </p:cSld>
  <p:clrMapOvr>
    <a:masterClrMapping/>
  </p:clrMapOvr>
  <p:transition spd="slow" advClick="0" advTm="6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12752"/>
      </p:ext>
    </p:extLst>
  </p:cSld>
  <p:clrMapOvr>
    <a:masterClrMapping/>
  </p:clrMapOvr>
  <p:transition spd="slow" advClick="0" advTm="6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8184"/>
      </p:ext>
    </p:extLst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51F1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48A26B-CE6C-444E-A90B-ECE90AB3E8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5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9547A-4B7C-442D-9B79-605737505F6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B87E2-1E95-4500-A421-83F0CBD7E7C1}" type="slidenum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27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7A9E3A-41AB-43D7-B97E-FB5F3CCA4B24}" type="datetimeFigureOut">
              <a:rPr lang="ru-RU" smtClean="0">
                <a:solidFill>
                  <a:srgbClr val="04617B"/>
                </a:solidFill>
              </a:rPr>
              <a:pPr/>
              <a:t>05.05.2023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7E6C47-5D42-4151-9D14-F08C69F3C834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7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A74-9530-466A-B756-2D4688E7D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A752-57D1-4689-9B5C-B0021CFFD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file:///H:\&#1087;&#1088;&#1077;&#1079;&#1077;&#1085;&#1090;&#1072;&#1094;&#1080;&#1103;%20&#1087;&#1086;&#1074;&#1077;&#1076;&#1077;&#1085;&#1080;&#1103;%20&#1074;%20&#1087;&#1088;&#1080;&#1088;&#1086;&#1076;&#1077;\&#1052;&#1080;&#1085;&#1091;&#1089;&#1086;&#1074;&#1082;&#1072;%20&#1087;&#1077;&#1089;&#1085;&#1080;%20&#1044;&#1077;&#1090;&#1089;&#1082;&#1080;&#1077;%20&#1055;&#1077;&#1089;&#1085;&#1080;%20&#8212;%20&#1056;&#1072;&#1079;&#1085;&#1086;&#1094;&#1074;&#1077;&#1090;&#1085;&#1072;&#1103;%20&#1057;&#1077;&#1084;&#1100;&#1103;%20&#1089;%20&#1089;&#1072;&#1081;&#1090;&#1072;%20Mp3Minusovki.com.mp3" TargetMode="External"/><Relationship Id="rId1" Type="http://schemas.openxmlformats.org/officeDocument/2006/relationships/audio" Target="file:///F:\&#1075;&#1080;&#1084;&#1085;&#1072;&#1089;&#1090;&#1080;&#1082;&#1072;%20&#1086;&#1089;&#1077;&#1085;&#1085;&#1080;&#1077;%20&#1079;&#1072;&#1073;&#1072;&#1074;&#1099;\&#1052;&#1080;&#1085;&#1091;&#1089;&#1086;&#1074;&#1082;&#1072;%20&#1087;&#1077;&#1089;&#1085;&#1080;%20&#1044;&#1077;&#1090;&#1089;&#1082;&#1080;&#1077;%20&#1055;&#1077;&#1089;&#1085;&#1080;%20&#8212;%20&#1051;&#1080;&#1089;&#1090;&#1086;&#1087;&#1072;&#1076;%20&#1089;%20&#1089;&#1072;&#1081;&#1090;&#1072;%20Mp3Minusovki.com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607" y="269820"/>
            <a:ext cx="8964488" cy="2708919"/>
          </a:xfrm>
        </p:spPr>
        <p:txBody>
          <a:bodyPr/>
          <a:lstStyle/>
          <a:p>
            <a:r>
              <a:rPr lang="ru-RU" b="1" dirty="0"/>
              <a:t>УРОК   КУБАНОВЕДЕНИЯ   </a:t>
            </a:r>
            <a:br>
              <a:rPr lang="ru-RU" dirty="0"/>
            </a:br>
            <a:r>
              <a:rPr lang="ru-RU" dirty="0"/>
              <a:t>в 1 классе</a:t>
            </a:r>
            <a:br>
              <a:rPr lang="ru-RU" dirty="0"/>
            </a:br>
            <a:r>
              <a:rPr lang="ru-RU" dirty="0"/>
              <a:t>«Правила поведения в природе»</a:t>
            </a:r>
          </a:p>
        </p:txBody>
      </p:sp>
      <p:pic>
        <p:nvPicPr>
          <p:cNvPr id="157700" name="Picture 4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07" y="3093370"/>
            <a:ext cx="4566277" cy="30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389514"/>
            <a:ext cx="4302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Троценко Ольга Николаевна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учитель начальных классов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 МБОУ ООШ №11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х. Маевский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Славянский район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Calibri" pitchFamily="34" charset="0"/>
              </a:rPr>
              <a:t>Краснодарский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26398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vertsi.com.ua/sites/default/files/images/1346624575_og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2047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slide.ru/images/7/13446/73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96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rpp.nashaucheba.ru/pars_docs/refs/93/92836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0797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>Не разоряй муравейники</a:t>
            </a:r>
          </a:p>
        </p:txBody>
      </p:sp>
    </p:spTree>
    <p:extLst>
      <p:ext uri="{BB962C8B-B14F-4D97-AF65-F5344CB8AC3E}">
        <p14:creationId xmlns:p14="http://schemas.microsoft.com/office/powerpoint/2010/main" val="6927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park.com/static/u/article_image/13/06/10/tmpIJeAm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55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s/okruzhajuschij-mir/Pravila-v-lesu/0026-026-Poigraem-s-vami-v-igru-Esli-ja-pridu-v-le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2714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lide.ru/images/8/14686/736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98"/>
            <a:ext cx="9147462" cy="68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379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28" y="210384"/>
            <a:ext cx="4176464" cy="350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234.jpg">
            <a:hlinkClick r:id="rId3" action="ppaction://hlinksldjump" tooltip="Рододендроны.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0385"/>
            <a:ext cx="4320480" cy="350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16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36" y="3933056"/>
            <a:ext cx="40324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go3.imgsmail.ru/imgpreview?key=http%3A//i.flamber.ru/files/st2/1153053244/1274126852_g.jpg&amp;mb=imgdb_preview_48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3717260"/>
            <a:ext cx="4537616" cy="295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Река Кубань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" y="1124744"/>
            <a:ext cx="911884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95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Содержимое 11" descr="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387386"/>
            <a:ext cx="2208212" cy="1457325"/>
          </a:xfrm>
          <a:prstGeom prst="rect">
            <a:avLst/>
          </a:prstGeom>
          <a:noFill/>
          <a:ln w="38100">
            <a:solidFill>
              <a:srgbClr val="A26D1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2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нера\Desktop\Рисунок1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7413"/>
            <a:ext cx="8568952" cy="64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166.centerstart.ru/sites/ds166.centerstart.ru/files/0008-008-pravila-povedenija-v-les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инусовка песни Детские Песни — Листопад с сайта Mp3Minusovki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Минусовка песни Детские Песни — Листопад с сайта Mp3Minusovki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Минусовка песни Детские Песни — Разноцветная Семья с сайта Mp3Minusovki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08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169/168475/img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6666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refat.ru/tw_files2/urls_1/232/d-231175/img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6903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00igr.net/datas/okruzhajuschij-mir/Pravila-v-lesu/0020-020-Ne-vyrezajte-nadpisi-na-derevj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9663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36</Words>
  <Application>Microsoft Office PowerPoint</Application>
  <PresentationFormat>Экран (4:3)</PresentationFormat>
  <Paragraphs>9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Book Antiqua</vt:lpstr>
      <vt:lpstr>Calibri</vt:lpstr>
      <vt:lpstr>Constantia</vt:lpstr>
      <vt:lpstr>Times New Roman</vt:lpstr>
      <vt:lpstr>Wingdings</vt:lpstr>
      <vt:lpstr>Wingdings 2</vt:lpstr>
      <vt:lpstr>2_Оформление по умолчанию</vt:lpstr>
      <vt:lpstr>3_Поток</vt:lpstr>
      <vt:lpstr>Твердый переплет</vt:lpstr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3_Тема Office</vt:lpstr>
      <vt:lpstr>8_Тема Office</vt:lpstr>
      <vt:lpstr>9_Тема Office</vt:lpstr>
      <vt:lpstr>УРОК   КУБАНОВЕДЕНИЯ    в 1 классе «Правила поведения в природе»</vt:lpstr>
      <vt:lpstr>Презентация PowerPoint</vt:lpstr>
      <vt:lpstr>Река Кубань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КУБАНОВЕДЕНИЯ    в 1 классе «Правила поведения в природе»</dc:title>
  <dc:creator>Админ</dc:creator>
  <cp:lastModifiedBy>Админ</cp:lastModifiedBy>
  <cp:revision>7</cp:revision>
  <dcterms:created xsi:type="dcterms:W3CDTF">2016-03-29T18:02:24Z</dcterms:created>
  <dcterms:modified xsi:type="dcterms:W3CDTF">2023-05-05T18:52:00Z</dcterms:modified>
</cp:coreProperties>
</file>