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1" r:id="rId20"/>
    <p:sldId id="277" r:id="rId21"/>
    <p:sldId id="278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FF5353"/>
    <a:srgbClr val="D48A88"/>
    <a:srgbClr val="990000"/>
    <a:srgbClr val="0099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FC471-CBA9-4E52-AEEC-24B01CA9DEF7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7D1DF-AA57-40B5-94A1-260B342DB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8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568F-F6E3-4924-97AB-80CB3ADB2A74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12CD-E657-442E-85C8-F23A962FE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E5A7-CA55-46ED-AD01-AC21A407B013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8389-0752-4DD8-8A43-6D9DE845E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90F8-2105-44B8-9539-F37948C30CB4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0F1A-93C9-482A-9EEC-B813F3508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42B94-E6DD-430B-8E82-F897B3D627D0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6E49B-8CBE-4A76-A0B1-C51A676CB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F141-9E2C-4DE4-AAF0-563379F21588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BF47-4AE4-48C8-AF1E-252E1AA37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2565-ED55-46E1-89F5-EDB8900020E4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2410-DB6C-43F7-9567-A7ED0C1EF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ED64-62D3-4E6D-AFBC-64FD9615C30D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67DF-6E69-4A05-BFC9-287BB91D2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495B-02D4-4BB8-BE18-C422F452BBAA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0171-939A-417D-89A4-952FCDF87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8E56-F2D8-4F7B-B1FA-B4D021469018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38BAE-0AAE-41A3-8EF8-E5BAC619E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D5C-6529-4CDD-A0BC-3B38E890714A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BFC1-FB9B-4412-B775-7312F4185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EAD4-5D44-430E-A4E2-DF0EDF383949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5615-EC59-4357-B035-DBFADD75C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0FAB83-B957-4416-802C-98E1B386EDC8}" type="datetime1">
              <a:rPr lang="ru-RU" smtClean="0"/>
              <a:pPr>
                <a:defRPr/>
              </a:pPr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Черник Е.Н.    МБОУ СОШ № 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6FD609-6113-4846-AA84-A7A189D63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jpe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9147" y="2276872"/>
            <a:ext cx="7940827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«Кубань-территория </a:t>
            </a: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здоровья.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Курорты Краснодарского края. Спорт, туризм.»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428875" y="1143000"/>
            <a:ext cx="3997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alibri" pitchFamily="34" charset="0"/>
              </a:rPr>
              <a:t>Урок </a:t>
            </a:r>
            <a:r>
              <a:rPr lang="ru-RU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alibri" pitchFamily="34" charset="0"/>
              </a:rPr>
              <a:t>Кубановедения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alibri" pitchFamily="34" charset="0"/>
              </a:rPr>
              <a:t> 3 класс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958078" y="3933056"/>
            <a:ext cx="52286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99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itchFamily="34" charset="0"/>
              </a:rPr>
              <a:t>Томченко</a:t>
            </a:r>
            <a:r>
              <a:rPr lang="ru-RU" sz="2000" b="1" dirty="0">
                <a:solidFill>
                  <a:srgbClr val="99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itchFamily="34" charset="0"/>
              </a:rPr>
              <a:t> Ольга Николаевна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itchFamily="34" charset="0"/>
              </a:rPr>
              <a:t>Учитель начальных классов МБОУ ООШ №11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itchFamily="34" charset="0"/>
              </a:rPr>
              <a:t>Х. Маевский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itchFamily="34" charset="0"/>
              </a:rPr>
              <a:t>Славянский район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alibri" pitchFamily="34" charset="0"/>
              </a:rPr>
              <a:t>Краснодарский край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и уроки\качество\diluch_01_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57188"/>
            <a:ext cx="3429000" cy="3244850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F:\Мои уроки\качество\2764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3714750"/>
            <a:ext cx="3019425" cy="2933700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Мои уроки\качество\orbita_01_head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357188"/>
            <a:ext cx="3019425" cy="2933700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F:\Мои уроки\качество\275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3571875"/>
            <a:ext cx="3003550" cy="3090863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Мои уроки\качество\курорты\к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4191000" cy="2857500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432682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Пос. Кабардинка</a:t>
            </a:r>
          </a:p>
        </p:txBody>
      </p:sp>
      <p:pic>
        <p:nvPicPr>
          <p:cNvPr id="4" name="Picture 3" descr="F:\Мои уроки\качество\курорты\goroda-kr[1]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143000"/>
            <a:ext cx="2600325" cy="928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3" name="Picture 3" descr="E:\звездочки\v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286625" y="1428750"/>
            <a:ext cx="1190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F:\Мои уроки\качество\курорты\каб 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143250"/>
            <a:ext cx="4286250" cy="3214688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5" name="Picture 2" descr="F:\Мои уроки\качество\Лунтик\3222[1]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72125"/>
            <a:ext cx="11382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8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857750" y="571500"/>
            <a:ext cx="16430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Мои уроки\качество\курорты\каб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3000375"/>
            <a:ext cx="4024313" cy="3017838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F:\Мои уроки\качество\курорты\каб 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571500"/>
            <a:ext cx="3857625" cy="2894013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F:\Мои уроки\качество\курорты\каб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786188"/>
            <a:ext cx="4000500" cy="2216150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571480"/>
            <a:ext cx="342433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Кабардинка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ФИЗМИНУТКА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E49B-8CBE-4A76-A0B1-C51A676CB02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2" descr="C:\Documents and Settings\IraM\Мои документы\Каренчик\Карен Анмашки\837d11b9f3bde17076b82b5f287d46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7824" y="2279005"/>
            <a:ext cx="3168352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3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312617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Геленджик</a:t>
            </a:r>
          </a:p>
        </p:txBody>
      </p:sp>
      <p:pic>
        <p:nvPicPr>
          <p:cNvPr id="3" name="Picture 3" descr="F:\Мои уроки\качество\курорты\goroda-kr[1]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3125787" cy="107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4" name="Picture 2" descr="F:\Мои уроки\качество\курорты\Гелендж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4929188"/>
            <a:ext cx="6286500" cy="1743075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F:\Мои уроки\качество\курорты\санат Гелен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14313"/>
            <a:ext cx="3800475" cy="4643437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F:\Мои уроки\качество\курорты\Гелен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38" y="2786063"/>
            <a:ext cx="2357437" cy="1989137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F:\Мои уроки\качество\Лунтик\3222[1]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5214938"/>
            <a:ext cx="113823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8" name="Picture 63" descr="8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313" y="1214438"/>
            <a:ext cx="16430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4"/>
            <a:ext cx="318991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«Орлёнок»</a:t>
            </a:r>
          </a:p>
        </p:txBody>
      </p:sp>
      <p:pic>
        <p:nvPicPr>
          <p:cNvPr id="24578" name="Picture 2" descr="F:\Мои уроки\качество\курорты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2143125"/>
            <a:ext cx="60721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:\Мои уроки\качество\курорты\goroda-kr[1]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714375"/>
            <a:ext cx="3125787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3" descr="E:\звездочки\v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072313" y="1357313"/>
            <a:ext cx="119062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F:\Мои уроки\качество\Лунтик\3222[1]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13" y="5719763"/>
            <a:ext cx="113823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8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857750" y="357188"/>
            <a:ext cx="16430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Мои уроки\качество\курорты\ор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2060575"/>
            <a:ext cx="378142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F:\Мои уроки\качество\курорты\орл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571500"/>
            <a:ext cx="3881437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F:\Мои уроки\качество\курорты\орл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714750"/>
            <a:ext cx="38433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35671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«Орлёнок»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16466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Сочи</a:t>
            </a:r>
          </a:p>
        </p:txBody>
      </p:sp>
      <p:pic>
        <p:nvPicPr>
          <p:cNvPr id="26626" name="Picture 2" descr="F:\Мои уроки\качество\курорты\sochi2-14_win_b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928813"/>
            <a:ext cx="3317875" cy="4572000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F:\Мои уроки\качество\курорты\goroda-kr[1]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428625"/>
            <a:ext cx="5357813" cy="124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F:\Мои уроки\качество\курорты\сочи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786063"/>
            <a:ext cx="4032250" cy="2862262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2" descr="F:\Мои уроки\качество\Лунтик\3222[1]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13" y="5719763"/>
            <a:ext cx="113823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8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286375" y="285750"/>
            <a:ext cx="16430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Мои уроки\качество\курорты\сОЧ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428625"/>
            <a:ext cx="6781800" cy="1187450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F:\Мои уроки\качество\курорты\сочи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143250"/>
            <a:ext cx="4464050" cy="3016250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F:\Мои уроки\качество\курорты\соч 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3143250"/>
            <a:ext cx="3976688" cy="2982913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1928802"/>
            <a:ext cx="16466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Сочи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E:\Сочи\DSC004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928688"/>
            <a:ext cx="3643312" cy="2595562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3749675"/>
            <a:ext cx="3786187" cy="2836863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928688"/>
            <a:ext cx="3571875" cy="2676525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3" y="3857625"/>
            <a:ext cx="3595687" cy="2703513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086447" y="142852"/>
            <a:ext cx="470814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г.Сочи в 2014 году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4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4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136691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3F3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Цели: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357298"/>
            <a:ext cx="8401467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900" dirty="0">
              <a:latin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ln>
                  <a:solidFill>
                    <a:srgbClr val="99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Расширять кругозор учащихся </a:t>
            </a:r>
          </a:p>
          <a:p>
            <a:pPr eaLnBrk="0" hangingPunct="0">
              <a:defRPr/>
            </a:pPr>
            <a:r>
              <a:rPr lang="ru-RU" sz="2800" b="1" dirty="0">
                <a:ln>
                  <a:solidFill>
                    <a:srgbClr val="99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о городах-курортах Краснодарского края.</a:t>
            </a:r>
            <a:endParaRPr lang="ru-RU" sz="1600" b="1" dirty="0">
              <a:ln>
                <a:solidFill>
                  <a:srgbClr val="99000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ln>
                  <a:solidFill>
                    <a:srgbClr val="99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Воспитывать любовь к Родине.</a:t>
            </a:r>
            <a:endParaRPr lang="ru-RU" sz="1600" b="1" dirty="0">
              <a:ln>
                <a:solidFill>
                  <a:srgbClr val="99000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ln>
                  <a:solidFill>
                    <a:srgbClr val="99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Прививать навыки здорового образа жизни.</a:t>
            </a:r>
            <a:endParaRPr lang="ru-RU" sz="4000" b="1" dirty="0">
              <a:ln>
                <a:solidFill>
                  <a:srgbClr val="99000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714752"/>
            <a:ext cx="33542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3F3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Оборудование: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643446"/>
            <a:ext cx="792961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Карта Краснодарского края, компьютер,  мультимедиа проектор, презентация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4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2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6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4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4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Сочи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6E49B-8CBE-4A76-A0B1-C51A676CB02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Picture 2" descr="E:\таня\palma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4654361"/>
            <a:ext cx="1547806" cy="2203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7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59259E-6 L -0.66163 2.59259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00324 L -0.05885 -0.65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3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6544 L -0.64948 -0.6544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Анапа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Геленджик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Ейск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Туапсе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500793" y="6750133"/>
            <a:ext cx="1274390" cy="107867"/>
          </a:xfrm>
        </p:spPr>
        <p:txBody>
          <a:bodyPr/>
          <a:lstStyle/>
          <a:p>
            <a:pPr lvl="0" algn="l"/>
            <a:endParaRPr lang="ru-RU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92203" y="6385008"/>
            <a:ext cx="2133600" cy="365125"/>
          </a:xfrm>
        </p:spPr>
        <p:txBody>
          <a:bodyPr/>
          <a:lstStyle/>
          <a:p>
            <a:pPr>
              <a:defRPr/>
            </a:pPr>
            <a:fld id="{0976E49B-8CBE-4A76-A0B1-C51A676CB02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6" name="Picture 2" descr="E:\таня\su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71679"/>
            <a:ext cx="1971569" cy="1998302"/>
          </a:xfrm>
          <a:prstGeom prst="rect">
            <a:avLst/>
          </a:prstGeom>
          <a:noFill/>
        </p:spPr>
      </p:pic>
      <p:pic>
        <p:nvPicPr>
          <p:cNvPr id="7" name="Picture 3" descr="E:\таня\солнышко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882" y="0"/>
            <a:ext cx="2044118" cy="1931691"/>
          </a:xfrm>
          <a:prstGeom prst="rect">
            <a:avLst/>
          </a:prstGeom>
          <a:noFill/>
        </p:spPr>
      </p:pic>
      <p:pic>
        <p:nvPicPr>
          <p:cNvPr id="8" name="Picture 4" descr="E:\таня\decorative_sun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1642" y="1214422"/>
            <a:ext cx="1998303" cy="1998303"/>
          </a:xfrm>
          <a:prstGeom prst="rect">
            <a:avLst/>
          </a:prstGeom>
          <a:noFill/>
        </p:spPr>
      </p:pic>
      <p:pic>
        <p:nvPicPr>
          <p:cNvPr id="9" name="Picture 2" descr="E:\таня\su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929066"/>
            <a:ext cx="1928794" cy="1954947"/>
          </a:xfrm>
          <a:prstGeom prst="rect">
            <a:avLst/>
          </a:prstGeom>
          <a:noFill/>
        </p:spPr>
      </p:pic>
      <p:pic>
        <p:nvPicPr>
          <p:cNvPr id="10" name="Picture 4" descr="E:\таня\decorative_su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322" y="3760045"/>
            <a:ext cx="1954948" cy="1954948"/>
          </a:xfrm>
          <a:prstGeom prst="rect">
            <a:avLst/>
          </a:prstGeom>
          <a:noFill/>
        </p:spPr>
      </p:pic>
      <p:pic>
        <p:nvPicPr>
          <p:cNvPr id="11" name="Picture 2" descr="E:\таня\su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880" y="4663622"/>
            <a:ext cx="1928794" cy="1954947"/>
          </a:xfrm>
          <a:prstGeom prst="rect">
            <a:avLst/>
          </a:prstGeom>
          <a:noFill/>
        </p:spPr>
      </p:pic>
      <p:pic>
        <p:nvPicPr>
          <p:cNvPr id="12" name="Picture 3" descr="E:\таня\солнышко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9814" y="2825103"/>
            <a:ext cx="1999769" cy="1889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357166"/>
            <a:ext cx="338906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Закрепление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1357313"/>
          <a:ext cx="8286806" cy="5068613"/>
        </p:xfrm>
        <a:graphic>
          <a:graphicData uri="http://schemas.openxmlformats.org/drawingml/2006/table">
            <a:tbl>
              <a:tblPr firstCol="1" lastCol="1">
                <a:tableStyleId>{5DA37D80-6434-44D0-A028-1B22A696006F}</a:tableStyleId>
              </a:tblPr>
              <a:tblGrid>
                <a:gridCol w="276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83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Посёлок </a:t>
                      </a:r>
                      <a:r>
                        <a:rPr lang="ru-RU" sz="16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подстать</a:t>
                      </a:r>
                      <a:r>
                        <a:rPr lang="ru-RU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целому городу детских оздоровительных лагерей</a:t>
                      </a:r>
                      <a:endParaRPr lang="ru-RU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АНАПА</a:t>
                      </a:r>
                      <a:endParaRPr lang="ru-RU" sz="18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05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D48A88"/>
                          </a:solidFill>
                        </a:rPr>
                        <a:t>Город – столица Олимпийских игр 2014 г., здесь можно отдыхать и поправлять здоровье круглый год.</a:t>
                      </a:r>
                      <a:endParaRPr lang="ru-RU" sz="1600" b="1" dirty="0">
                        <a:solidFill>
                          <a:srgbClr val="D48A88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ГЕЛЕНДЖИК</a:t>
                      </a:r>
                      <a:endParaRPr lang="ru-RU" sz="18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83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Мелководные пляжи с белоснежным песком с целебными свойствами.</a:t>
                      </a:r>
                      <a:endParaRPr lang="ru-RU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КАБАРДИНКА</a:t>
                      </a:r>
                      <a:endParaRPr lang="ru-RU" sz="18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83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D48A88"/>
                          </a:solidFill>
                        </a:rPr>
                        <a:t>Всероссийский детский центр, состоящий из 7 детских лагерей.</a:t>
                      </a:r>
                      <a:endParaRPr lang="ru-RU" sz="1600" b="1" dirty="0">
                        <a:solidFill>
                          <a:srgbClr val="D48A88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СОЧИ</a:t>
                      </a:r>
                      <a:endParaRPr lang="ru-RU" sz="18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Уникальные </a:t>
                      </a:r>
                      <a:r>
                        <a:rPr lang="ru-RU" sz="16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аква</a:t>
                      </a:r>
                      <a:r>
                        <a:rPr lang="ru-RU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- и сафари-парки.</a:t>
                      </a:r>
                      <a:endParaRPr lang="ru-RU" sz="16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ОРЛЁНОК</a:t>
                      </a:r>
                      <a:endParaRPr lang="ru-RU" sz="18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917" marR="5991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Стрелка вправо с вырезом 6"/>
          <p:cNvSpPr/>
          <p:nvPr/>
        </p:nvSpPr>
        <p:spPr>
          <a:xfrm rot="1728645">
            <a:off x="2511425" y="3071813"/>
            <a:ext cx="4530725" cy="32226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19252296">
            <a:off x="2593975" y="4608513"/>
            <a:ext cx="4530725" cy="32067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842314">
            <a:off x="3001963" y="5648325"/>
            <a:ext cx="3911600" cy="322263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9612230">
            <a:off x="2647950" y="3140075"/>
            <a:ext cx="4530725" cy="322263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452416">
            <a:off x="2809875" y="4351338"/>
            <a:ext cx="4214813" cy="32067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4" name="Picture 2" descr="F:\Мои уроки\качество\Лунтик\3222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5763" y="142875"/>
            <a:ext cx="113823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71750" y="3071813"/>
            <a:ext cx="3995738" cy="3995737"/>
            <a:chOff x="2571750" y="3071813"/>
            <a:chExt cx="3995738" cy="3995737"/>
          </a:xfrm>
        </p:grpSpPr>
        <p:sp>
          <p:nvSpPr>
            <p:cNvPr id="4" name="Овал 3"/>
            <p:cNvSpPr/>
            <p:nvPr/>
          </p:nvSpPr>
          <p:spPr>
            <a:xfrm>
              <a:off x="4067944" y="3789040"/>
              <a:ext cx="936104" cy="5760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2" descr="F:\Мои уроки\качество\Лунтик\3222[1]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50" y="3071813"/>
              <a:ext cx="3995738" cy="399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785786" y="2571744"/>
            <a:ext cx="7540847" cy="258532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Спасибо, ребята!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Мне очень понравилось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путешествие!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Мои уроки\качество\упаковка\новая-упаковка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928670"/>
            <a:ext cx="1905008" cy="285751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4286256"/>
            <a:ext cx="6858048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КУБАНЬ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ЗДРАВНИЦА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313271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Повторение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50" y="714375"/>
            <a:ext cx="3929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1) Это обитатель Чёрного моря, длина его туловища более 2 метров. Детёныши питаются молоком матери. Живут небольшими группами, часто приплывают к берегу.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50" y="2000250"/>
            <a:ext cx="3786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FFFF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2) Это очень крупное животное. Передняя часть его туловища выше задней из-за спинного горба и гривы. За сутки животное съедает до 40 кг корма.</a:t>
            </a:r>
            <a:endParaRPr lang="ru-RU" sz="2400" b="1">
              <a:solidFill>
                <a:srgbClr val="FFFF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85750" y="3143250"/>
            <a:ext cx="3929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3) Самая крупная сова в России, длина тела до 71 см. Это ночной хищник, имеет мощные лапы и клюв.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85750" y="3929063"/>
            <a:ext cx="3786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FFFF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4) Это травянистое земноводное растение. Его листья плавают, а большие цветы имеют ярко-розовую окраску. </a:t>
            </a:r>
            <a:endParaRPr lang="ru-RU" b="1">
              <a:solidFill>
                <a:srgbClr val="FFFF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85750" y="4786313"/>
            <a:ext cx="3929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5)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Красивый цветок, но ядовитый. Злой, лютый, как говорят о нём в народе. 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85750" y="5429250"/>
            <a:ext cx="3786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FFFF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6) Вся поляна покрыта голубыми, синими, розовыми цветами. Все чуть склонили головки, и кажется: вот пробежит ветерок – и над поляной послышится перезвон.</a:t>
            </a:r>
            <a:endParaRPr lang="ru-RU" sz="2400" b="1">
              <a:solidFill>
                <a:srgbClr val="FFFF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43438" y="1285875"/>
          <a:ext cx="3929088" cy="4492629"/>
        </p:xfrm>
        <a:graphic>
          <a:graphicData uri="http://schemas.openxmlformats.org/drawingml/2006/table">
            <a:tbl>
              <a:tblPr/>
              <a:tblGrid>
                <a:gridCol w="654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283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36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28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36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4408" marR="54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14876" y="2000240"/>
            <a:ext cx="49244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д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2428868"/>
            <a:ext cx="40908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2786058"/>
            <a:ext cx="4748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3214686"/>
            <a:ext cx="43954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ь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3643314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ф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4071942"/>
            <a:ext cx="48603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4429132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2357430"/>
            <a:ext cx="40748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з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29256" y="2786058"/>
            <a:ext cx="43794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3214686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б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3643314"/>
            <a:ext cx="42992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р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1214422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ф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1643050"/>
            <a:ext cx="48603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2000240"/>
            <a:ext cx="4748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2357430"/>
            <a:ext cx="48603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72198" y="2786058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н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58082" y="1571612"/>
            <a:ext cx="4748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86644" y="2000240"/>
            <a:ext cx="60625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ю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58082" y="2357430"/>
            <a:ext cx="41389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358082" y="2786058"/>
            <a:ext cx="48603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358082" y="3214686"/>
            <a:ext cx="44916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715140" y="2000240"/>
            <a:ext cx="4748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43702" y="2357430"/>
            <a:ext cx="49725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715140" y="2786058"/>
            <a:ext cx="41389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15140" y="3214686"/>
            <a:ext cx="4972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715140" y="3643314"/>
            <a:ext cx="4443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с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01024" y="1214422"/>
            <a:ext cx="4443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001024" y="1571612"/>
            <a:ext cx="4972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01024" y="2000240"/>
            <a:ext cx="4748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001024" y="2357430"/>
            <a:ext cx="4972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001024" y="2786058"/>
            <a:ext cx="4443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001024" y="3214686"/>
            <a:ext cx="4972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001024" y="3643314"/>
            <a:ext cx="4748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001024" y="4071942"/>
            <a:ext cx="43954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ь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01024" y="4429132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ч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001024" y="4857760"/>
            <a:ext cx="48603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001024" y="5214950"/>
            <a:ext cx="4443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к</a:t>
            </a: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8" name="Нижний колонтитул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7072313" y="3429000"/>
            <a:ext cx="1143000" cy="5715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Picture 3" descr="F:\Мои уроки\качество\курорты\goroda-kr[1]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28625" y="357188"/>
            <a:ext cx="7253288" cy="559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2" descr="F:\Мои уроки\качество\Лунтик\3222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257175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E:\звездочки\v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5715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звездочки\v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33575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:\звездочки\v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371475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:\звездочки\v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39290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:\звездочки\v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71487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E:\звездочки\v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5006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8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2875" y="-571500"/>
            <a:ext cx="226853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40741E-7 C -0.00208 0.00834 -0.00381 0.01852 -0.00833 0.02546 C -0.00937 0.02709 -0.01093 0.02824 -0.01197 0.03009 C -0.01631 0.0375 -0.01718 0.04259 -0.02256 0.04769 C -0.03003 0.06204 -0.01944 0.04283 -0.02864 0.05556 C -0.03211 0.06019 -0.03263 0.06435 -0.03697 0.06829 C -0.04044 0.0757 -0.04288 0.08264 -0.04756 0.08889 C -0.04808 0.09097 -0.05607 0.1081 -0.05711 0.10949 C -0.05919 0.11227 -0.06423 0.11597 -0.06423 0.11597 C -0.06718 0.12153 -0.06892 0.12685 -0.07256 0.13171 C -0.07413 0.13796 -0.0776 0.14028 -0.07968 0.14607 C -0.08228 0.15324 -0.08402 0.16042 -0.08923 0.16505 C -0.09409 0.17477 -0.09739 0.18681 -0.10468 0.19375 C -0.10659 0.20371 -0.11232 0.21343 -0.11788 0.2206 C -0.12048 0.23403 -0.1276 0.24722 -0.13333 0.2588 C -0.1361 0.27269 -0.13263 0.2581 -0.13697 0.26991 C -0.13958 0.27685 -0.1401 0.28496 -0.14288 0.29213 C -0.14253 0.30741 -0.14235 0.32292 -0.14166 0.3382 C -0.14131 0.3456 -0.1368 0.35162 -0.13576 0.3588 C -0.13298 0.37616 -0.11492 0.39838 -0.10121 0.40162 C -0.09565 0.40278 -0.0901 0.40278 -0.08454 0.40324 C -0.06562 0.40834 -0.07656 0.40625 -0.05121 0.40787 C -0.05572 0.41204 -0.05538 0.41574 -0.05711 0.42222 C -0.05659 0.43148 -0.05763 0.45371 -0.05121 0.46204 C -0.0486 0.46551 -0.046 0.46921 -0.04288 0.47153 C -0.04062 0.47315 -0.03576 0.47454 -0.03576 0.47454 C -0.02586 0.47408 -0.01579 0.47315 -0.0059 0.47315 C -0.00312 0.47315 0.00035 0.47199 0.00244 0.47454 C 0.00452 0.47709 0.00296 0.48195 0.00365 0.48565 C 0.00608 0.49954 0.0106 0.49977 0.02032 0.50162 C 0.02831 0.50533 0.03612 0.50278 0.04289 0.49676 C 0.04949 0.51019 0.04081 0.53125 0.04758 0.54445 C 0.04914 0.54769 0.05244 0.55394 0.05244 0.55394 C 0.05695 0.57222 0.06337 0.57871 0.07362 0.59051 C 0.07518 0.5919 0.07587 0.59445 0.07744 0.59537 C 0.0856 0.59977 0.0974 0.60023 0.10591 0.60162 C 0.11459 0.60556 0.12449 0.60162 0.13334 0.6 C 0.14098 0.59653 0.14341 0.59699 0.15244 0.59838 C 0.14653 0.63009 0.15053 0.66783 0.16546 0.69375 C 0.1698 0.70116 0.16997 0.70671 0.17622 0.70949 C 0.19393 0.72778 0.23473 0.72709 0.25365 0.72709 " pathEditMode="relative" ptsTypes="ffffffffffffffffffffffffffffffffffffffffA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Мои уроки\качество\курорты\goroda-kr[1]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857250"/>
            <a:ext cx="3929062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F:\Мои уроки\качество\курорты\eysk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214563"/>
            <a:ext cx="2971800" cy="3714750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F:\Мои уроки\качество\курорты\ея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36950" y="2857500"/>
            <a:ext cx="5343525" cy="3071813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22860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Ейск</a:t>
            </a:r>
          </a:p>
        </p:txBody>
      </p:sp>
      <p:pic>
        <p:nvPicPr>
          <p:cNvPr id="7174" name="Picture 2" descr="F:\Мои уроки\качество\Лунтик\3222[1]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13" y="5719763"/>
            <a:ext cx="113823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8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0"/>
            <a:ext cx="16430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:\Мои уроки\качество\курорты\eis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2288" y="3857625"/>
            <a:ext cx="4424362" cy="2566988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42976" y="500042"/>
            <a:ext cx="168988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Ейск</a:t>
            </a:r>
          </a:p>
        </p:txBody>
      </p:sp>
      <p:pic>
        <p:nvPicPr>
          <p:cNvPr id="18434" name="Picture 2" descr="F:\Мои уроки\качество\курорты\е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50"/>
            <a:ext cx="4000500" cy="3000375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F:\Мои уроки\качество\курорты\ей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838" y="2022475"/>
            <a:ext cx="4000500" cy="3000375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224131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Анапа</a:t>
            </a:r>
          </a:p>
        </p:txBody>
      </p:sp>
      <p:pic>
        <p:nvPicPr>
          <p:cNvPr id="3" name="Picture 3" descr="F:\Мои уроки\качество\курорты\goroda-kr[1]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500188"/>
            <a:ext cx="2214563" cy="144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 descr="F:\Мои уроки\качество\курорты\ан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286125"/>
            <a:ext cx="3857625" cy="3051175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 descr="F:\Мои уроки\качество\курорты\начало Ан п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428625"/>
            <a:ext cx="4762500" cy="2419350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F:\Мои уроки\качество\курорты\ан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286125"/>
            <a:ext cx="4210050" cy="3100388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3" name="Picture 2" descr="F:\Мои уроки\качество\Лунтик\3222[1]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13" y="5719763"/>
            <a:ext cx="113823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8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7188" y="1143000"/>
            <a:ext cx="16430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4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4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4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183095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Анапа</a:t>
            </a:r>
          </a:p>
        </p:txBody>
      </p:sp>
      <p:pic>
        <p:nvPicPr>
          <p:cNvPr id="20482" name="Picture 2" descr="F:\Мои уроки\качество\курорты\ан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285750"/>
            <a:ext cx="4457700" cy="3167063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F:\Мои уроки\качество\курорты\с-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143000"/>
            <a:ext cx="3716337" cy="2643188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F:\Мои уроки\качество\курорты\ан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3571875"/>
            <a:ext cx="4214813" cy="3141663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5" name="Picture 5" descr="F:\Мои уроки\качество\курорты\ан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3929063"/>
            <a:ext cx="3571875" cy="2684462"/>
          </a:xfrm>
          <a:prstGeom prst="rect">
            <a:avLst/>
          </a:prstGeom>
          <a:ln w="38100" cap="sq">
            <a:solidFill>
              <a:srgbClr val="D48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8BAE-0AAE-41A3-8EF8-E5BAC619EFA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379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Cambria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Админ</cp:lastModifiedBy>
  <cp:revision>47</cp:revision>
  <dcterms:created xsi:type="dcterms:W3CDTF">2008-11-23T13:47:51Z</dcterms:created>
  <dcterms:modified xsi:type="dcterms:W3CDTF">2023-05-05T18:41:33Z</dcterms:modified>
  <cp:contentStatus/>
</cp:coreProperties>
</file>